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3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6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5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0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7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5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5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2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t="50000" r="50000" b="25000"/>
          <a:stretch/>
        </p:blipFill>
        <p:spPr>
          <a:xfrm>
            <a:off x="3584793" y="1803467"/>
            <a:ext cx="1712912" cy="1714500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0073"/>
          <a:stretch/>
        </p:blipFill>
        <p:spPr bwMode="auto">
          <a:xfrm>
            <a:off x="3267798" y="5715000"/>
            <a:ext cx="1712912" cy="102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29834" b="16021"/>
          <a:stretch/>
        </p:blipFill>
        <p:spPr bwMode="auto">
          <a:xfrm>
            <a:off x="91930" y="4572000"/>
            <a:ext cx="1468583" cy="185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5" b="3842"/>
          <a:stretch/>
        </p:blipFill>
        <p:spPr bwMode="auto">
          <a:xfrm>
            <a:off x="5844742" y="5202814"/>
            <a:ext cx="1712913" cy="161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6" y="1653742"/>
            <a:ext cx="17129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7" y="3482542"/>
            <a:ext cx="17129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15" y="-173185"/>
            <a:ext cx="1438275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5" b="8617"/>
          <a:stretch/>
        </p:blipFill>
        <p:spPr bwMode="auto">
          <a:xfrm>
            <a:off x="7626925" y="2758867"/>
            <a:ext cx="1627909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39" y="-290370"/>
            <a:ext cx="157956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5" y="1801095"/>
            <a:ext cx="157956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45" y="5083310"/>
            <a:ext cx="18526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1" r="23679"/>
          <a:stretch/>
        </p:blipFill>
        <p:spPr bwMode="auto">
          <a:xfrm>
            <a:off x="8190918" y="-304800"/>
            <a:ext cx="1410282" cy="153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95" y="3565672"/>
            <a:ext cx="160972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7" y="1391154"/>
            <a:ext cx="160972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t="24755"/>
          <a:stretch/>
        </p:blipFill>
        <p:spPr bwMode="auto">
          <a:xfrm>
            <a:off x="2252872" y="-741220"/>
            <a:ext cx="1418583" cy="155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/>
          <a:stretch/>
        </p:blipFill>
        <p:spPr bwMode="auto">
          <a:xfrm>
            <a:off x="55419" y="-164958"/>
            <a:ext cx="17224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6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22205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11302 0.739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3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7362 L -0.10261 0.31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5348 -0.318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5173 0.27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6915 0.003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8455 -0.427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06215 0.2893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14566 0.13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37621 -0.2425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6574 L 0.38524 0.0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20972 0.3453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0007 0.21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1.85185E-6 L -0.43698 -0.4935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Prodip</dc:creator>
  <cp:lastModifiedBy>Prodip</cp:lastModifiedBy>
  <cp:revision>25</cp:revision>
  <dcterms:created xsi:type="dcterms:W3CDTF">2006-08-16T00:00:00Z</dcterms:created>
  <dcterms:modified xsi:type="dcterms:W3CDTF">2013-05-03T03:08:54Z</dcterms:modified>
</cp:coreProperties>
</file>